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2" d="100"/>
          <a:sy n="42" d="100"/>
        </p:scale>
        <p:origin x="78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411480"/>
            <a:ext cx="1414341" cy="7132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1417320"/>
            <a:ext cx="768096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920240"/>
            <a:ext cx="76809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0" b="1" i="0">
                <a:solidFill>
                  <a:srgbClr val="FFFFFF"/>
                </a:solidFill>
                <a:latin typeface="Liberation Sans"/>
              </a:rPr>
              <a:t>TegneFix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926080"/>
            <a:ext cx="768096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200" b="0" i="0">
                <a:solidFill>
                  <a:srgbClr val="93C5FD"/>
                </a:solidFill>
                <a:latin typeface="Liberation Sans"/>
              </a:rPr>
              <a:t>Fra håndtegning til målfast værkstedstegning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794760"/>
            <a:ext cx="768096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 i="0">
                <a:solidFill>
                  <a:srgbClr val="3B82F6"/>
                </a:solidFill>
                <a:latin typeface="Liberation Sans"/>
              </a:rPr>
              <a:t>vcpt.eucl.dk/tegnefix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343400"/>
            <a:ext cx="76809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 i="0">
                <a:solidFill>
                  <a:srgbClr val="BFDBFE"/>
                </a:solidFill>
                <a:latin typeface="Liberation Sans"/>
              </a:rPr>
              <a:t>Scan og åbn på telefonen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732520" y="1554480"/>
            <a:ext cx="2926080" cy="3840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qr-tegnefi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560" y="1783080"/>
            <a:ext cx="2286000" cy="2286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78240" y="4160520"/>
            <a:ext cx="28346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600" b="1" i="0">
                <a:solidFill>
                  <a:srgbClr val="0F1A4E"/>
                </a:solidFill>
                <a:latin typeface="Liberation Sans"/>
              </a:rPr>
              <a:t>Scan og åbn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78240" y="4526280"/>
            <a:ext cx="283464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 i="0">
                <a:solidFill>
                  <a:srgbClr val="3B82F6"/>
                </a:solidFill>
                <a:latin typeface="Liberation Sans"/>
              </a:rPr>
              <a:t>vcpt.eucl.dk/tegnefix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126480"/>
            <a:ext cx="105156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 i="0">
                <a:solidFill>
                  <a:srgbClr val="93C5FD"/>
                </a:solidFill>
                <a:latin typeface="Liberation Sans"/>
              </a:rPr>
              <a:t>Videnscenter Procesteknologi  · 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10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Lås åben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Åben lås: længden kan rettes.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605D6909-E8D6-21DF-277A-4FDE56C5F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980" y="1537482"/>
            <a:ext cx="4953691" cy="1247949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0F9E2592-8AD4-2EC2-3AC4-9FA59ABB4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086" y="3919415"/>
            <a:ext cx="4553585" cy="97168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13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Samme afstand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 dirty="0">
                <a:solidFill>
                  <a:srgbClr val="93C5FD"/>
                </a:solidFill>
                <a:latin typeface="Liberation Sans"/>
              </a:rPr>
              <a:t>F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og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H er sat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til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samme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afstand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— her </a:t>
            </a:r>
            <a:r>
              <a:rPr lang="da-DK" sz="1800" b="0" i="0" dirty="0">
                <a:solidFill>
                  <a:srgbClr val="93C5FD"/>
                </a:solidFill>
                <a:latin typeface="Liberation Sans"/>
              </a:rPr>
              <a:t>56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mm.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8D7F7A48-65C1-1CF2-0FB1-48E2C11D0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865" y="1133856"/>
            <a:ext cx="3327455" cy="4873884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59B2E5C6-14E5-028F-2C1B-3D1AF31C7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6030" y="1133856"/>
            <a:ext cx="2259293" cy="48980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14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Udgiv til tegning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A4-arket laves. Det eleven ser, er det der printes.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2899DD38-8BDD-6CBD-57C5-F30012F2A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3" y="1896726"/>
            <a:ext cx="4505954" cy="31246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15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A4 tegning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Mållinjer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uden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for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emnet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.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Titelblok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, 20 mm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margen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, 1:</a:t>
            </a:r>
            <a:r>
              <a:rPr lang="da-DK" sz="1800" b="0" i="0" dirty="0">
                <a:solidFill>
                  <a:srgbClr val="93C5FD"/>
                </a:solidFill>
                <a:latin typeface="Liberation Sans"/>
              </a:rPr>
              <a:t>2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C526C363-E77B-A5A9-9BD5-B9F7F6F19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385" y="1207008"/>
            <a:ext cx="3363268" cy="4867130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9CB361D5-6A39-AF96-15FB-286EF8151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6318" y="1207008"/>
            <a:ext cx="2245049" cy="48671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16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Udgiv til PDF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Filen laves i browseren. Intet upload.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A428E2F8-6D33-7342-5488-DF75171AA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291" y="2068264"/>
            <a:ext cx="3096057" cy="26483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17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Download PDF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 dirty="0">
                <a:solidFill>
                  <a:srgbClr val="93C5FD"/>
                </a:solidFill>
                <a:latin typeface="Liberation Sans"/>
              </a:rPr>
              <a:t>Grøn knap. Tom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overskrift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giver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filnavnet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</a:t>
            </a:r>
            <a:r>
              <a:rPr lang="da-DK" sz="1800" b="0" i="0" dirty="0">
                <a:solidFill>
                  <a:srgbClr val="93C5FD"/>
                </a:solidFill>
                <a:latin typeface="Liberation Sans"/>
              </a:rPr>
              <a:t>Mikkel-Tegning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.pdf.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3E7DEDF9-EB22-26F9-F84F-75203FDDF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579" y="1525598"/>
            <a:ext cx="5601482" cy="420111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19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Printbart dokument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 dirty="0">
                <a:solidFill>
                  <a:srgbClr val="93C5FD"/>
                </a:solidFill>
                <a:latin typeface="Liberation Sans"/>
              </a:rPr>
              <a:t>A4,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mål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i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mm, </a:t>
            </a:r>
            <a:r>
              <a:rPr sz="1800" b="0" i="0" dirty="0" err="1">
                <a:solidFill>
                  <a:srgbClr val="93C5FD"/>
                </a:solidFill>
                <a:latin typeface="Liberation Sans"/>
              </a:rPr>
              <a:t>målestok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 1:</a:t>
            </a:r>
            <a:r>
              <a:rPr lang="da-DK" sz="1800" b="0" i="0" dirty="0">
                <a:solidFill>
                  <a:srgbClr val="93C5FD"/>
                </a:solidFill>
                <a:latin typeface="Liberation Sans"/>
              </a:rPr>
              <a:t>2</a:t>
            </a:r>
            <a:r>
              <a:rPr sz="1800" b="0" i="0" dirty="0">
                <a:solidFill>
                  <a:srgbClr val="93C5FD"/>
                </a:solidFill>
                <a:latin typeface="Liberation Sans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86804" y="866067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537F9DEF-66AC-F075-4EEF-2437302C3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039" y="1571462"/>
            <a:ext cx="2414261" cy="3512602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3C6A4DC3-C736-146C-9C30-FC779708F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7707" y="1601267"/>
            <a:ext cx="1606502" cy="3482797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A5921615-FC79-72E3-103D-BA59683F4F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5616" y="1110342"/>
            <a:ext cx="2302935" cy="4992624"/>
          </a:xfrm>
          <a:prstGeom prst="rect">
            <a:avLst/>
          </a:prstGeom>
        </p:spPr>
      </p:pic>
      <p:cxnSp>
        <p:nvCxnSpPr>
          <p:cNvPr id="19" name="Lige pilforbindelse 18">
            <a:extLst>
              <a:ext uri="{FF2B5EF4-FFF2-40B4-BE49-F238E27FC236}">
                <a16:creationId xmlns:a16="http://schemas.microsoft.com/office/drawing/2014/main" id="{A14C4071-AC5A-D26C-D9D9-19F3373655C0}"/>
              </a:ext>
            </a:extLst>
          </p:cNvPr>
          <p:cNvCxnSpPr/>
          <p:nvPr/>
        </p:nvCxnSpPr>
        <p:spPr>
          <a:xfrm flipV="1">
            <a:off x="8501307" y="4969111"/>
            <a:ext cx="292608" cy="9457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Lige pilforbindelse 19">
            <a:extLst>
              <a:ext uri="{FF2B5EF4-FFF2-40B4-BE49-F238E27FC236}">
                <a16:creationId xmlns:a16="http://schemas.microsoft.com/office/drawing/2014/main" id="{623E67C7-FE5A-CA29-860E-C39F5295C5C2}"/>
              </a:ext>
            </a:extLst>
          </p:cNvPr>
          <p:cNvCxnSpPr>
            <a:cxnSpLocks/>
          </p:cNvCxnSpPr>
          <p:nvPr/>
        </p:nvCxnSpPr>
        <p:spPr>
          <a:xfrm flipV="1">
            <a:off x="8653707" y="4307369"/>
            <a:ext cx="1143436" cy="17598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20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Udskriv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Ét ark. Printeren her er EUCL FollowMe.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EA93C5A4-75DF-1E81-2664-7C859F70C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020" y="1210273"/>
            <a:ext cx="3255003" cy="475749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21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Printeren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Værkstedets printer. 20 mm margen, så siderne ikke klippes.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printer-slid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495" y="1005840"/>
            <a:ext cx="3874770" cy="51663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22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Fra printeren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Tegningen kommer ud og kan tages med på værkstedet.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E95FDF92-A97C-3004-84CB-7F20EE047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954" y="1289304"/>
            <a:ext cx="3501498" cy="46686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2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960120"/>
            <a:ext cx="59436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400" b="1" i="0">
                <a:solidFill>
                  <a:srgbClr val="FFFFFF"/>
                </a:solidFill>
                <a:latin typeface="Liberation Sans"/>
              </a:rPr>
              <a:t>Åbn TegneFix nu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691640"/>
            <a:ext cx="5943600" cy="594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3B82F6"/>
                </a:solidFill>
                <a:latin typeface="Liberation Sans"/>
              </a:rPr>
              <a:t>vcpt.eucl.dk/tegnefix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68880"/>
            <a:ext cx="5943600" cy="1280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 i="0">
                <a:solidFill>
                  <a:srgbClr val="93C5FD"/>
                </a:solidFill>
                <a:latin typeface="Liberation Sans"/>
              </a:rPr>
              <a:t>Scan QR-koden med telefonen og gå ind, mens vi kører videre.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75120" y="868680"/>
            <a:ext cx="502920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qr-tegnefi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3720" y="1051560"/>
            <a:ext cx="4572000" cy="4572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75120" y="5623560"/>
            <a:ext cx="50292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800" b="1" i="0">
                <a:solidFill>
                  <a:srgbClr val="0F1A4E"/>
                </a:solidFill>
                <a:latin typeface="Liberation Sans"/>
              </a:rPr>
              <a:t>Scan og åbn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23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 dirty="0">
                <a:solidFill>
                  <a:srgbClr val="FFFFFF"/>
                </a:solidFill>
                <a:latin typeface="Liberation Sans"/>
              </a:rPr>
              <a:t>1:1</a:t>
            </a:r>
            <a:r>
              <a:rPr lang="da-DK" sz="2800" b="1" i="0" dirty="0">
                <a:solidFill>
                  <a:srgbClr val="FFFFFF"/>
                </a:solidFill>
                <a:latin typeface="Liberation Sans"/>
              </a:rPr>
              <a:t> eller 1:2</a:t>
            </a:r>
            <a:r>
              <a:rPr sz="2800" b="1" i="0" dirty="0">
                <a:solidFill>
                  <a:srgbClr val="FFFFFF"/>
                </a:solidFill>
                <a:latin typeface="Liberation Sans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Liberation Sans"/>
              </a:rPr>
              <a:t>på</a:t>
            </a:r>
            <a:r>
              <a:rPr sz="2800" b="1" i="0" dirty="0">
                <a:solidFill>
                  <a:srgbClr val="FFFFFF"/>
                </a:solidFill>
                <a:latin typeface="Liberation Sans"/>
              </a:rPr>
              <a:t> </a:t>
            </a:r>
            <a:r>
              <a:rPr sz="2800" b="1" i="0" dirty="0" err="1">
                <a:solidFill>
                  <a:srgbClr val="FFFFFF"/>
                </a:solidFill>
                <a:latin typeface="Liberation Sans"/>
              </a:rPr>
              <a:t>papir</a:t>
            </a:r>
            <a:endParaRPr sz="2800" b="1" i="0" dirty="0">
              <a:solidFill>
                <a:srgbClr val="FFFFFF"/>
              </a:solidFill>
              <a:latin typeface="Liberation San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Linealen viser, at målene passer på det printede ark.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CE845704-E8A2-07F0-C3D5-0ED6BFAA8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727" y="1252378"/>
            <a:ext cx="3628144" cy="483752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457200"/>
            <a:ext cx="12692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1737360"/>
            <a:ext cx="86868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93C5FD"/>
                </a:solidFill>
                <a:latin typeface="Liberation Sans"/>
              </a:rPr>
              <a:t>Skitse  ·  målfast  ·  A4  ·  PDF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423160"/>
            <a:ext cx="8686800" cy="868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5400" b="1" i="0">
                <a:solidFill>
                  <a:srgbClr val="FFFFFF"/>
                </a:solidFill>
                <a:latin typeface="Liberation Sans"/>
              </a:rPr>
              <a:t>TegneFix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383280"/>
            <a:ext cx="86868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200" b="1" i="0">
                <a:solidFill>
                  <a:srgbClr val="3B82F6"/>
                </a:solidFill>
                <a:latin typeface="Liberation Sans"/>
              </a:rPr>
              <a:t>vcpt.eucl.dk/tegnefix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46920" y="2148840"/>
            <a:ext cx="1920240" cy="1920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qr-tegnefi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6960" y="2468880"/>
            <a:ext cx="1280160" cy="12801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" y="5989320"/>
            <a:ext cx="105156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 i="0">
                <a:solidFill>
                  <a:srgbClr val="93C5FD"/>
                </a:solidFill>
                <a:latin typeface="Liberation Sans"/>
              </a:rPr>
              <a:t>Videnscenter Procesteknologi  ·  Smedeuddannelsen  · 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3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Åbn TegneFix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Eleven går ind på adressen. Samme side på telefon og PC.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77824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E5DA99A5-F39E-E153-9B9E-DFB9A1736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334" y="1095286"/>
            <a:ext cx="3678926" cy="4939754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3A9F1DDC-C7E3-4632-702D-17B203CFC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9141" y="1095286"/>
            <a:ext cx="2283387" cy="49502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4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Håndtegning i gang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Skitsen tegnes med mus eller finger. Kun vandret, lodret og 45°.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6F29C3EC-4A5D-7A94-536F-CD09804FD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039" y="1133856"/>
            <a:ext cx="3760798" cy="5010880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8C81E1AB-698D-AB0B-B49B-8EB6B756C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3727" y="1133856"/>
            <a:ext cx="2304744" cy="49965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5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Håndtegning færdig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Lukket form. Ingen mål, bogstaver eller vinkler her.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5F9F046E-E9B6-4415-39FB-4BA61618C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023" y="1149530"/>
            <a:ext cx="3673238" cy="4921675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A3B48A19-9A0D-234A-A502-37A0BF90C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560" y="1149530"/>
            <a:ext cx="2270209" cy="49216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6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Overfør til målfast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Knappen gætter den lukkede form og sender den videre.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9DCCA073-FCD6-3CA1-8238-8EFB31056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975" y="2131858"/>
            <a:ext cx="2900624" cy="290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7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Målfast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Hver side får et felt i mm. Overskriften bliver titel på A4 og PDF.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E43CE344-F67A-D63C-900C-54182E747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7820" y="1202436"/>
            <a:ext cx="2238404" cy="4852723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E79EEA7A-1813-B4AC-1F24-97651BDF6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1633" y="1202436"/>
            <a:ext cx="3360504" cy="48527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8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Ret ét sidemål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Når man ændrer et felt, låses de andre, indtil man trykker Tegn igen.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FF2F8CA7-0A1E-3C94-68D6-7A93F337B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164" y="1186107"/>
            <a:ext cx="3342155" cy="4835869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3E4ABB60-98EA-C3CD-E9D4-A2B478233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442" y="1186107"/>
            <a:ext cx="2186012" cy="47391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201168"/>
            <a:ext cx="77724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 i="0">
                <a:solidFill>
                  <a:srgbClr val="93C5FD"/>
                </a:solidFill>
                <a:latin typeface="Liberation Sans"/>
              </a:rPr>
              <a:t>VCPT  ·  SMEDEUDDANNELSEN</a:t>
            </a: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920" y="164592"/>
            <a:ext cx="997292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510528"/>
            <a:ext cx="8229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 i="0">
                <a:solidFill>
                  <a:srgbClr val="93C5FD"/>
                </a:solidFill>
                <a:latin typeface="Liberation Sans"/>
              </a:rPr>
              <a:t>TegneFix  ·  Videnscenter Procesteknologi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0" y="6510528"/>
            <a:ext cx="13716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1100" b="0" i="0">
                <a:solidFill>
                  <a:srgbClr val="93C5FD"/>
                </a:solidFill>
                <a:latin typeface="Liberation Sans"/>
              </a:rPr>
              <a:t>9 / 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868680"/>
            <a:ext cx="3977639" cy="1051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 i="0">
                <a:solidFill>
                  <a:srgbClr val="FFFFFF"/>
                </a:solidFill>
                <a:latin typeface="Liberation Sans"/>
              </a:rPr>
              <a:t>Tegn igen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11680"/>
            <a:ext cx="3977639" cy="40233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 i="0">
                <a:solidFill>
                  <a:srgbClr val="93C5FD"/>
                </a:solidFill>
                <a:latin typeface="Liberation Sans"/>
              </a:rPr>
              <a:t>Formen opdateres med de nye mål. Låste længder holdes.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868680"/>
            <a:ext cx="7132320" cy="54406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23585253-1A0E-B687-600C-A517FFA6B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038" y="1149530"/>
            <a:ext cx="3457739" cy="5041284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C4C15625-1D1C-183F-CD34-DC451A5DD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095" y="1149530"/>
            <a:ext cx="2322579" cy="50352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521</Words>
  <Application>Microsoft Office PowerPoint</Application>
  <PresentationFormat>Widescreen</PresentationFormat>
  <Paragraphs>109</Paragraphs>
  <Slides>21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21</vt:i4>
      </vt:variant>
    </vt:vector>
  </HeadingPairs>
  <TitlesOfParts>
    <vt:vector size="25" baseType="lpstr">
      <vt:lpstr>Arial</vt:lpstr>
      <vt:lpstr>Calibri</vt:lpstr>
      <vt:lpstr>Liberation Sans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Jakob Dannesboe</cp:lastModifiedBy>
  <cp:revision>4</cp:revision>
  <dcterms:created xsi:type="dcterms:W3CDTF">2013-01-27T09:14:16Z</dcterms:created>
  <dcterms:modified xsi:type="dcterms:W3CDTF">2026-09-04T08:54:10Z</dcterms:modified>
  <cp:category/>
</cp:coreProperties>
</file>